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2399288" cy="21599525"/>
  <p:notesSz cx="6858000" cy="9144000"/>
  <p:defaultTextStyle>
    <a:defPPr>
      <a:defRPr lang="es-ES"/>
    </a:defPPr>
    <a:lvl1pPr marL="0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1pPr>
    <a:lvl2pPr marL="1295933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2pPr>
    <a:lvl3pPr marL="2591867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3pPr>
    <a:lvl4pPr marL="3887800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4pPr>
    <a:lvl5pPr marL="5183734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5pPr>
    <a:lvl6pPr marL="6479667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6pPr>
    <a:lvl7pPr marL="7775600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7pPr>
    <a:lvl8pPr marL="9071534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8pPr>
    <a:lvl9pPr marL="10367467" algn="l" defTabSz="2591867" rtl="0" eaLnBrk="1" latinLnBrk="0" hangingPunct="1">
      <a:defRPr sz="510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37" d="100"/>
          <a:sy n="37" d="100"/>
        </p:scale>
        <p:origin x="8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3534924"/>
            <a:ext cx="27539395" cy="7519835"/>
          </a:xfrm>
        </p:spPr>
        <p:txBody>
          <a:bodyPr anchor="b"/>
          <a:lstStyle>
            <a:lvl1pPr algn="ctr">
              <a:defRPr sz="18897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11344752"/>
            <a:ext cx="24299466" cy="5214884"/>
          </a:xfrm>
        </p:spPr>
        <p:txBody>
          <a:bodyPr/>
          <a:lstStyle>
            <a:lvl1pPr marL="0" indent="0" algn="ctr">
              <a:buNone/>
              <a:defRPr sz="7559"/>
            </a:lvl1pPr>
            <a:lvl2pPr marL="1439951" indent="0" algn="ctr">
              <a:buNone/>
              <a:defRPr sz="6299"/>
            </a:lvl2pPr>
            <a:lvl3pPr marL="2879903" indent="0" algn="ctr">
              <a:buNone/>
              <a:defRPr sz="5669"/>
            </a:lvl3pPr>
            <a:lvl4pPr marL="4319854" indent="0" algn="ctr">
              <a:buNone/>
              <a:defRPr sz="5039"/>
            </a:lvl4pPr>
            <a:lvl5pPr marL="5759806" indent="0" algn="ctr">
              <a:buNone/>
              <a:defRPr sz="5039"/>
            </a:lvl5pPr>
            <a:lvl6pPr marL="7199757" indent="0" algn="ctr">
              <a:buNone/>
              <a:defRPr sz="5039"/>
            </a:lvl6pPr>
            <a:lvl7pPr marL="8639708" indent="0" algn="ctr">
              <a:buNone/>
              <a:defRPr sz="5039"/>
            </a:lvl7pPr>
            <a:lvl8pPr marL="10079660" indent="0" algn="ctr">
              <a:buNone/>
              <a:defRPr sz="5039"/>
            </a:lvl8pPr>
            <a:lvl9pPr marL="11519611" indent="0" algn="ctr">
              <a:buNone/>
              <a:defRPr sz="5039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2468-F84D-4769-9E63-76DF36B14C8E}" type="datetimeFigureOut">
              <a:rPr lang="es-ES" smtClean="0"/>
              <a:t>15/06/2018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E5323-16C0-4C75-AFB1-8CD9FC0F19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25156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2468-F84D-4769-9E63-76DF36B14C8E}" type="datetimeFigureOut">
              <a:rPr lang="es-ES" smtClean="0"/>
              <a:t>15/06/2018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E5323-16C0-4C75-AFB1-8CD9FC0F19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9268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1149975"/>
            <a:ext cx="6986096" cy="18304599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1149975"/>
            <a:ext cx="20553298" cy="1830459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2468-F84D-4769-9E63-76DF36B14C8E}" type="datetimeFigureOut">
              <a:rPr lang="es-ES" smtClean="0"/>
              <a:t>15/06/2018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E5323-16C0-4C75-AFB1-8CD9FC0F19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4119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2468-F84D-4769-9E63-76DF36B14C8E}" type="datetimeFigureOut">
              <a:rPr lang="es-ES" smtClean="0"/>
              <a:t>15/06/2018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E5323-16C0-4C75-AFB1-8CD9FC0F19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3816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5384888"/>
            <a:ext cx="27944386" cy="8984801"/>
          </a:xfrm>
        </p:spPr>
        <p:txBody>
          <a:bodyPr anchor="b"/>
          <a:lstStyle>
            <a:lvl1pPr>
              <a:defRPr sz="18897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14454688"/>
            <a:ext cx="27944386" cy="4724895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39951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79903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19854" indent="0">
              <a:buNone/>
              <a:defRPr sz="5039">
                <a:solidFill>
                  <a:schemeClr val="tx1">
                    <a:tint val="75000"/>
                  </a:schemeClr>
                </a:solidFill>
              </a:defRPr>
            </a:lvl4pPr>
            <a:lvl5pPr marL="5759806" indent="0">
              <a:buNone/>
              <a:defRPr sz="5039">
                <a:solidFill>
                  <a:schemeClr val="tx1">
                    <a:tint val="75000"/>
                  </a:schemeClr>
                </a:solidFill>
              </a:defRPr>
            </a:lvl5pPr>
            <a:lvl6pPr marL="7199757" indent="0">
              <a:buNone/>
              <a:defRPr sz="5039">
                <a:solidFill>
                  <a:schemeClr val="tx1">
                    <a:tint val="75000"/>
                  </a:schemeClr>
                </a:solidFill>
              </a:defRPr>
            </a:lvl6pPr>
            <a:lvl7pPr marL="8639708" indent="0">
              <a:buNone/>
              <a:defRPr sz="5039">
                <a:solidFill>
                  <a:schemeClr val="tx1">
                    <a:tint val="75000"/>
                  </a:schemeClr>
                </a:solidFill>
              </a:defRPr>
            </a:lvl7pPr>
            <a:lvl8pPr marL="10079660" indent="0">
              <a:buNone/>
              <a:defRPr sz="5039">
                <a:solidFill>
                  <a:schemeClr val="tx1">
                    <a:tint val="75000"/>
                  </a:schemeClr>
                </a:solidFill>
              </a:defRPr>
            </a:lvl8pPr>
            <a:lvl9pPr marL="11519611" indent="0">
              <a:buNone/>
              <a:defRPr sz="503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2468-F84D-4769-9E63-76DF36B14C8E}" type="datetimeFigureOut">
              <a:rPr lang="es-ES" smtClean="0"/>
              <a:t>15/06/2018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E5323-16C0-4C75-AFB1-8CD9FC0F19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7761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5749874"/>
            <a:ext cx="13769697" cy="137047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5749874"/>
            <a:ext cx="13769697" cy="137047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2468-F84D-4769-9E63-76DF36B14C8E}" type="datetimeFigureOut">
              <a:rPr lang="es-ES" smtClean="0"/>
              <a:t>15/06/2018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E5323-16C0-4C75-AFB1-8CD9FC0F19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2002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1149979"/>
            <a:ext cx="27944386" cy="417491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5294885"/>
            <a:ext cx="13706415" cy="2594941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39951" indent="0">
              <a:buNone/>
              <a:defRPr sz="6299" b="1"/>
            </a:lvl2pPr>
            <a:lvl3pPr marL="2879903" indent="0">
              <a:buNone/>
              <a:defRPr sz="5669" b="1"/>
            </a:lvl3pPr>
            <a:lvl4pPr marL="4319854" indent="0">
              <a:buNone/>
              <a:defRPr sz="5039" b="1"/>
            </a:lvl4pPr>
            <a:lvl5pPr marL="5759806" indent="0">
              <a:buNone/>
              <a:defRPr sz="5039" b="1"/>
            </a:lvl5pPr>
            <a:lvl6pPr marL="7199757" indent="0">
              <a:buNone/>
              <a:defRPr sz="5039" b="1"/>
            </a:lvl6pPr>
            <a:lvl7pPr marL="8639708" indent="0">
              <a:buNone/>
              <a:defRPr sz="5039" b="1"/>
            </a:lvl7pPr>
            <a:lvl8pPr marL="10079660" indent="0">
              <a:buNone/>
              <a:defRPr sz="5039" b="1"/>
            </a:lvl8pPr>
            <a:lvl9pPr marL="11519611" indent="0">
              <a:buNone/>
              <a:defRPr sz="5039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7889827"/>
            <a:ext cx="13706415" cy="1160474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5294885"/>
            <a:ext cx="13773917" cy="2594941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39951" indent="0">
              <a:buNone/>
              <a:defRPr sz="6299" b="1"/>
            </a:lvl2pPr>
            <a:lvl3pPr marL="2879903" indent="0">
              <a:buNone/>
              <a:defRPr sz="5669" b="1"/>
            </a:lvl3pPr>
            <a:lvl4pPr marL="4319854" indent="0">
              <a:buNone/>
              <a:defRPr sz="5039" b="1"/>
            </a:lvl4pPr>
            <a:lvl5pPr marL="5759806" indent="0">
              <a:buNone/>
              <a:defRPr sz="5039" b="1"/>
            </a:lvl5pPr>
            <a:lvl6pPr marL="7199757" indent="0">
              <a:buNone/>
              <a:defRPr sz="5039" b="1"/>
            </a:lvl6pPr>
            <a:lvl7pPr marL="8639708" indent="0">
              <a:buNone/>
              <a:defRPr sz="5039" b="1"/>
            </a:lvl7pPr>
            <a:lvl8pPr marL="10079660" indent="0">
              <a:buNone/>
              <a:defRPr sz="5039" b="1"/>
            </a:lvl8pPr>
            <a:lvl9pPr marL="11519611" indent="0">
              <a:buNone/>
              <a:defRPr sz="5039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7889827"/>
            <a:ext cx="13773917" cy="1160474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2468-F84D-4769-9E63-76DF36B14C8E}" type="datetimeFigureOut">
              <a:rPr lang="es-ES" smtClean="0"/>
              <a:t>15/06/2018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E5323-16C0-4C75-AFB1-8CD9FC0F19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7622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2468-F84D-4769-9E63-76DF36B14C8E}" type="datetimeFigureOut">
              <a:rPr lang="es-ES" smtClean="0"/>
              <a:t>15/06/2018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E5323-16C0-4C75-AFB1-8CD9FC0F19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3307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2468-F84D-4769-9E63-76DF36B14C8E}" type="datetimeFigureOut">
              <a:rPr lang="es-ES" smtClean="0"/>
              <a:t>15/06/2018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E5323-16C0-4C75-AFB1-8CD9FC0F19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4536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1439968"/>
            <a:ext cx="10449614" cy="5039889"/>
          </a:xfrm>
        </p:spPr>
        <p:txBody>
          <a:bodyPr anchor="b"/>
          <a:lstStyle>
            <a:lvl1pPr>
              <a:defRPr sz="10078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3109937"/>
            <a:ext cx="16402140" cy="15349662"/>
          </a:xfrm>
        </p:spPr>
        <p:txBody>
          <a:bodyPr/>
          <a:lstStyle>
            <a:lvl1pPr>
              <a:defRPr sz="10078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6479857"/>
            <a:ext cx="10449614" cy="12004738"/>
          </a:xfrm>
        </p:spPr>
        <p:txBody>
          <a:bodyPr/>
          <a:lstStyle>
            <a:lvl1pPr marL="0" indent="0">
              <a:buNone/>
              <a:defRPr sz="5039"/>
            </a:lvl1pPr>
            <a:lvl2pPr marL="1439951" indent="0">
              <a:buNone/>
              <a:defRPr sz="4409"/>
            </a:lvl2pPr>
            <a:lvl3pPr marL="2879903" indent="0">
              <a:buNone/>
              <a:defRPr sz="3779"/>
            </a:lvl3pPr>
            <a:lvl4pPr marL="4319854" indent="0">
              <a:buNone/>
              <a:defRPr sz="3150"/>
            </a:lvl4pPr>
            <a:lvl5pPr marL="5759806" indent="0">
              <a:buNone/>
              <a:defRPr sz="3150"/>
            </a:lvl5pPr>
            <a:lvl6pPr marL="7199757" indent="0">
              <a:buNone/>
              <a:defRPr sz="3150"/>
            </a:lvl6pPr>
            <a:lvl7pPr marL="8639708" indent="0">
              <a:buNone/>
              <a:defRPr sz="3150"/>
            </a:lvl7pPr>
            <a:lvl8pPr marL="10079660" indent="0">
              <a:buNone/>
              <a:defRPr sz="3150"/>
            </a:lvl8pPr>
            <a:lvl9pPr marL="11519611" indent="0">
              <a:buNone/>
              <a:defRPr sz="31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2468-F84D-4769-9E63-76DF36B14C8E}" type="datetimeFigureOut">
              <a:rPr lang="es-ES" smtClean="0"/>
              <a:t>15/06/2018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E5323-16C0-4C75-AFB1-8CD9FC0F19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5933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1439968"/>
            <a:ext cx="10449614" cy="5039889"/>
          </a:xfrm>
        </p:spPr>
        <p:txBody>
          <a:bodyPr anchor="b"/>
          <a:lstStyle>
            <a:lvl1pPr>
              <a:defRPr sz="10078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3109937"/>
            <a:ext cx="16402140" cy="15349662"/>
          </a:xfrm>
        </p:spPr>
        <p:txBody>
          <a:bodyPr anchor="t"/>
          <a:lstStyle>
            <a:lvl1pPr marL="0" indent="0">
              <a:buNone/>
              <a:defRPr sz="10078"/>
            </a:lvl1pPr>
            <a:lvl2pPr marL="1439951" indent="0">
              <a:buNone/>
              <a:defRPr sz="8819"/>
            </a:lvl2pPr>
            <a:lvl3pPr marL="2879903" indent="0">
              <a:buNone/>
              <a:defRPr sz="7559"/>
            </a:lvl3pPr>
            <a:lvl4pPr marL="4319854" indent="0">
              <a:buNone/>
              <a:defRPr sz="6299"/>
            </a:lvl4pPr>
            <a:lvl5pPr marL="5759806" indent="0">
              <a:buNone/>
              <a:defRPr sz="6299"/>
            </a:lvl5pPr>
            <a:lvl6pPr marL="7199757" indent="0">
              <a:buNone/>
              <a:defRPr sz="6299"/>
            </a:lvl6pPr>
            <a:lvl7pPr marL="8639708" indent="0">
              <a:buNone/>
              <a:defRPr sz="6299"/>
            </a:lvl7pPr>
            <a:lvl8pPr marL="10079660" indent="0">
              <a:buNone/>
              <a:defRPr sz="6299"/>
            </a:lvl8pPr>
            <a:lvl9pPr marL="11519611" indent="0">
              <a:buNone/>
              <a:defRPr sz="6299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6479857"/>
            <a:ext cx="10449614" cy="12004738"/>
          </a:xfrm>
        </p:spPr>
        <p:txBody>
          <a:bodyPr/>
          <a:lstStyle>
            <a:lvl1pPr marL="0" indent="0">
              <a:buNone/>
              <a:defRPr sz="5039"/>
            </a:lvl1pPr>
            <a:lvl2pPr marL="1439951" indent="0">
              <a:buNone/>
              <a:defRPr sz="4409"/>
            </a:lvl2pPr>
            <a:lvl3pPr marL="2879903" indent="0">
              <a:buNone/>
              <a:defRPr sz="3779"/>
            </a:lvl3pPr>
            <a:lvl4pPr marL="4319854" indent="0">
              <a:buNone/>
              <a:defRPr sz="3150"/>
            </a:lvl4pPr>
            <a:lvl5pPr marL="5759806" indent="0">
              <a:buNone/>
              <a:defRPr sz="3150"/>
            </a:lvl5pPr>
            <a:lvl6pPr marL="7199757" indent="0">
              <a:buNone/>
              <a:defRPr sz="3150"/>
            </a:lvl6pPr>
            <a:lvl7pPr marL="8639708" indent="0">
              <a:buNone/>
              <a:defRPr sz="3150"/>
            </a:lvl7pPr>
            <a:lvl8pPr marL="10079660" indent="0">
              <a:buNone/>
              <a:defRPr sz="3150"/>
            </a:lvl8pPr>
            <a:lvl9pPr marL="11519611" indent="0">
              <a:buNone/>
              <a:defRPr sz="31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2D2468-F84D-4769-9E63-76DF36B14C8E}" type="datetimeFigureOut">
              <a:rPr lang="es-ES" smtClean="0"/>
              <a:t>15/06/2018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E5323-16C0-4C75-AFB1-8CD9FC0F19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4646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1149979"/>
            <a:ext cx="27944386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5749874"/>
            <a:ext cx="27944386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20019564"/>
            <a:ext cx="7289840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D2468-F84D-4769-9E63-76DF36B14C8E}" type="datetimeFigureOut">
              <a:rPr lang="es-ES" smtClean="0"/>
              <a:t>15/06/2018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20019564"/>
            <a:ext cx="10934760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20019564"/>
            <a:ext cx="7289840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7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E5323-16C0-4C75-AFB1-8CD9FC0F190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7153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79903" rtl="0" eaLnBrk="1" latinLnBrk="0" hangingPunct="1">
        <a:lnSpc>
          <a:spcPct val="90000"/>
        </a:lnSpc>
        <a:spcBef>
          <a:spcPct val="0"/>
        </a:spcBef>
        <a:buNone/>
        <a:defRPr sz="138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19976" indent="-719976" algn="l" defTabSz="2879903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59927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599879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39830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79781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19733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59684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799636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39587" indent="-719976" algn="l" defTabSz="2879903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39951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79903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19854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59806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199757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39708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79660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19611" algn="l" defTabSz="2879903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96" y="738554"/>
            <a:ext cx="30857605" cy="1846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16267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Personalizado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Enrique Fabela</dc:creator>
  <cp:lastModifiedBy>ING HUGO GERARDO</cp:lastModifiedBy>
  <cp:revision>1</cp:revision>
  <dcterms:created xsi:type="dcterms:W3CDTF">2018-01-21T05:22:05Z</dcterms:created>
  <dcterms:modified xsi:type="dcterms:W3CDTF">2018-06-15T14:47:11Z</dcterms:modified>
</cp:coreProperties>
</file>